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Poppi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.fntdata"/><Relationship Id="rId25" Type="http://schemas.openxmlformats.org/officeDocument/2006/relationships/font" Target="fonts/Poppins-regular.fntdata"/><Relationship Id="rId28" Type="http://schemas.openxmlformats.org/officeDocument/2006/relationships/font" Target="fonts/Poppins-boldItalic.fntdata"/><Relationship Id="rId27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SLGCkYMfD7zuzR4xAO5ldVchiYuEcLJLWDr5IW1Q4lw/edit?usp=sharing" TargetMode="External"/><Relationship Id="rId21" Type="http://schemas.openxmlformats.org/officeDocument/2006/relationships/hyperlink" Target="https://sites.google.com/view/photoboothrentalslagunabeach" TargetMode="External"/><Relationship Id="rId24" Type="http://schemas.openxmlformats.org/officeDocument/2006/relationships/hyperlink" Target="https://docs.google.com/document/d/1SLGCkYMfD7zuzR4xAO5ldVchiYuEcLJLWDr5IW1Q4lw/view" TargetMode="External"/><Relationship Id="rId23" Type="http://schemas.openxmlformats.org/officeDocument/2006/relationships/hyperlink" Target="https://docs.google.com/document/d/1SLGCkYMfD7zuzR4xAO5ldVchiYuEcLJLWDr5IW1Q4lw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6ywBb_n6UpeV4sEGcOplddpBrkVVD8ot?usp=sharing" TargetMode="External"/><Relationship Id="rId4" Type="http://schemas.openxmlformats.org/officeDocument/2006/relationships/hyperlink" Target="https://news.google.com/rss/search?q=videobooth" TargetMode="External"/><Relationship Id="rId9" Type="http://schemas.openxmlformats.org/officeDocument/2006/relationships/hyperlink" Target="https://drive.google.com/file/d/16gNGzbT7o0B4abieLfQy4NEH0xQ6UJql/view?usp=sharing" TargetMode="External"/><Relationship Id="rId26" Type="http://schemas.openxmlformats.org/officeDocument/2006/relationships/hyperlink" Target="https://docs.google.com/presentation/d/1xaEkfGPDf0QyHoL9PyNX-aP3lGeCPusZXiice0_AGOg/pub?start=true&amp;loop=true&amp;delayms=3000" TargetMode="External"/><Relationship Id="rId25" Type="http://schemas.openxmlformats.org/officeDocument/2006/relationships/hyperlink" Target="https://docs.google.com/presentation/d/1xaEkfGPDf0QyHoL9PyNX-aP3lGeCPusZXiice0_AGOg/edit?usp=sharing" TargetMode="External"/><Relationship Id="rId28" Type="http://schemas.openxmlformats.org/officeDocument/2006/relationships/hyperlink" Target="https://docs.google.com/presentation/d/1xaEkfGPDf0QyHoL9PyNX-aP3lGeCPusZXiice0_AGOg/htmlpresent" TargetMode="External"/><Relationship Id="rId27" Type="http://schemas.openxmlformats.org/officeDocument/2006/relationships/hyperlink" Target="https://docs.google.com/presentation/d/1xaEkfGPDf0QyHoL9PyNX-aP3lGeCPusZXiice0_AGOg/view" TargetMode="External"/><Relationship Id="rId5" Type="http://schemas.openxmlformats.org/officeDocument/2006/relationships/hyperlink" Target="https://drive.google.com/drive/folders/1X_-XhzVo9REphOJVkWam63WMPCP3arEz?usp=sharing" TargetMode="External"/><Relationship Id="rId6" Type="http://schemas.openxmlformats.org/officeDocument/2006/relationships/hyperlink" Target="https://drive.google.com/drive/folders/1la6CzwyIXlmT-h6F1t9yOAcTGTOTF2tO?usp=sharing" TargetMode="External"/><Relationship Id="rId7" Type="http://schemas.openxmlformats.org/officeDocument/2006/relationships/hyperlink" Target="https://drive.google.com/drive/folders/1JuIefwDJGNA8JjfIB0IxDDeJeq5Jw6rS?usp=sharing" TargetMode="External"/><Relationship Id="rId8" Type="http://schemas.openxmlformats.org/officeDocument/2006/relationships/hyperlink" Target="https://drive.google.com/drive/folders/1Bd2ibYFmC7SuQHUVTRAmR7-rXwZBRC5K?usp=sharing" TargetMode="External"/><Relationship Id="rId11" Type="http://schemas.openxmlformats.org/officeDocument/2006/relationships/hyperlink" Target="https://drive.google.com/file/d/1MrFSuh0I-NwLbhgw2SUlTpEQp-CplhgC/view?usp=sharing" TargetMode="External"/><Relationship Id="rId10" Type="http://schemas.openxmlformats.org/officeDocument/2006/relationships/hyperlink" Target="https://drive.google.com/file/d/1E4le3CYjEFpDh_LSc7FxfzUwgekh1p1F/view?usp=sharing" TargetMode="External"/><Relationship Id="rId13" Type="http://schemas.openxmlformats.org/officeDocument/2006/relationships/hyperlink" Target="https://docs.google.com/spreadsheets/d/16hKu5nc_unqIQ_Iw8n2i_DmHZhmVC-cx6P-yy65qhSE/edit?usp=sharing" TargetMode="External"/><Relationship Id="rId12" Type="http://schemas.openxmlformats.org/officeDocument/2006/relationships/hyperlink" Target="https://drive.google.com/file/d/1BEmVgDZR9hBuzZNp4JCBZrpVvF9hLmnh/view?usp=sharing" TargetMode="External"/><Relationship Id="rId15" Type="http://schemas.openxmlformats.org/officeDocument/2006/relationships/hyperlink" Target="https://docs.google.com/spreadsheets/d/16hKu5nc_unqIQ_Iw8n2i_DmHZhmVC-cx6P-yy65qhSE/pubhtml" TargetMode="External"/><Relationship Id="rId14" Type="http://schemas.openxmlformats.org/officeDocument/2006/relationships/hyperlink" Target="https://docs.google.com/spreadsheet/pub?key=16hKu5nc_unqIQ_Iw8n2i_DmHZhmVC-cx6P-yy65qhSE" TargetMode="External"/><Relationship Id="rId17" Type="http://schemas.openxmlformats.org/officeDocument/2006/relationships/hyperlink" Target="https://docs.google.com/spreadsheets/d/16hKu5nc_unqIQ_Iw8n2i_DmHZhmVC-cx6P-yy65qhSE/view" TargetMode="External"/><Relationship Id="rId16" Type="http://schemas.openxmlformats.org/officeDocument/2006/relationships/hyperlink" Target="https://docs.google.com/spreadsheets/d/16hKu5nc_unqIQ_Iw8n2i_DmHZhmVC-cx6P-yy65qhSE/pub" TargetMode="External"/><Relationship Id="rId19" Type="http://schemas.openxmlformats.org/officeDocument/2006/relationships/hyperlink" Target="https://docs.google.com/drawings/d/1RY8xU1065WwBjmjuN5cTIRa9H1YqulP1VOaJYNRalc4/edit?usp=sharing" TargetMode="External"/><Relationship Id="rId18" Type="http://schemas.openxmlformats.org/officeDocument/2006/relationships/hyperlink" Target="https://docs.google.com/forms/d/1rqg2Z3yUrJ82ghlgBT6Am3znGhrEHOWNwb2ieJAy7-I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SLGCkYMfD7zuzR4xAO5ldVchiYuEcLJLWDr5IW1Q4lw/edit?usp=sharing" TargetMode="External"/><Relationship Id="rId21" Type="http://schemas.openxmlformats.org/officeDocument/2006/relationships/hyperlink" Target="https://sites.google.com/view/photoboothrentalslagunabeach" TargetMode="External"/><Relationship Id="rId24" Type="http://schemas.openxmlformats.org/officeDocument/2006/relationships/hyperlink" Target="https://docs.google.com/document/d/1SLGCkYMfD7zuzR4xAO5ldVchiYuEcLJLWDr5IW1Q4lw/view" TargetMode="External"/><Relationship Id="rId23" Type="http://schemas.openxmlformats.org/officeDocument/2006/relationships/hyperlink" Target="https://docs.google.com/document/d/1SLGCkYMfD7zuzR4xAO5ldVchiYuEcLJLWDr5IW1Q4lw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6ywBb_n6UpeV4sEGcOplddpBrkVVD8ot?usp=sharing" TargetMode="External"/><Relationship Id="rId4" Type="http://schemas.openxmlformats.org/officeDocument/2006/relationships/hyperlink" Target="https://news.google.com/rss/search?q=videobooth" TargetMode="External"/><Relationship Id="rId9" Type="http://schemas.openxmlformats.org/officeDocument/2006/relationships/hyperlink" Target="https://drive.google.com/file/d/16gNGzbT7o0B4abieLfQy4NEH0xQ6UJql/view?usp=sharing" TargetMode="External"/><Relationship Id="rId26" Type="http://schemas.openxmlformats.org/officeDocument/2006/relationships/hyperlink" Target="https://docs.google.com/presentation/d/1xaEkfGPDf0QyHoL9PyNX-aP3lGeCPusZXiice0_AGOg/pub?start=true&amp;loop=true&amp;delayms=3000" TargetMode="External"/><Relationship Id="rId25" Type="http://schemas.openxmlformats.org/officeDocument/2006/relationships/hyperlink" Target="https://docs.google.com/presentation/d/1xaEkfGPDf0QyHoL9PyNX-aP3lGeCPusZXiice0_AGOg/edit?usp=sharing" TargetMode="External"/><Relationship Id="rId28" Type="http://schemas.openxmlformats.org/officeDocument/2006/relationships/hyperlink" Target="https://docs.google.com/presentation/d/1xaEkfGPDf0QyHoL9PyNX-aP3lGeCPusZXiice0_AGOg/htmlpresent" TargetMode="External"/><Relationship Id="rId27" Type="http://schemas.openxmlformats.org/officeDocument/2006/relationships/hyperlink" Target="https://docs.google.com/presentation/d/1xaEkfGPDf0QyHoL9PyNX-aP3lGeCPusZXiice0_AGOg/view" TargetMode="External"/><Relationship Id="rId5" Type="http://schemas.openxmlformats.org/officeDocument/2006/relationships/hyperlink" Target="https://drive.google.com/drive/folders/1X_-XhzVo9REphOJVkWam63WMPCP3arEz?usp=sharing" TargetMode="External"/><Relationship Id="rId6" Type="http://schemas.openxmlformats.org/officeDocument/2006/relationships/hyperlink" Target="https://drive.google.com/drive/folders/1la6CzwyIXlmT-h6F1t9yOAcTGTOTF2tO?usp=sharing" TargetMode="External"/><Relationship Id="rId7" Type="http://schemas.openxmlformats.org/officeDocument/2006/relationships/hyperlink" Target="https://drive.google.com/drive/folders/1JuIefwDJGNA8JjfIB0IxDDeJeq5Jw6rS?usp=sharing" TargetMode="External"/><Relationship Id="rId8" Type="http://schemas.openxmlformats.org/officeDocument/2006/relationships/hyperlink" Target="https://drive.google.com/drive/folders/1Bd2ibYFmC7SuQHUVTRAmR7-rXwZBRC5K?usp=sharing" TargetMode="External"/><Relationship Id="rId11" Type="http://schemas.openxmlformats.org/officeDocument/2006/relationships/hyperlink" Target="https://drive.google.com/file/d/1MrFSuh0I-NwLbhgw2SUlTpEQp-CplhgC/view?usp=sharing" TargetMode="External"/><Relationship Id="rId10" Type="http://schemas.openxmlformats.org/officeDocument/2006/relationships/hyperlink" Target="https://drive.google.com/file/d/1E4le3CYjEFpDh_LSc7FxfzUwgekh1p1F/view?usp=sharing" TargetMode="External"/><Relationship Id="rId13" Type="http://schemas.openxmlformats.org/officeDocument/2006/relationships/hyperlink" Target="https://docs.google.com/spreadsheets/d/16hKu5nc_unqIQ_Iw8n2i_DmHZhmVC-cx6P-yy65qhSE/edit?usp=sharing" TargetMode="External"/><Relationship Id="rId12" Type="http://schemas.openxmlformats.org/officeDocument/2006/relationships/hyperlink" Target="https://drive.google.com/file/d/1BEmVgDZR9hBuzZNp4JCBZrpVvF9hLmnh/view?usp=sharing" TargetMode="External"/><Relationship Id="rId15" Type="http://schemas.openxmlformats.org/officeDocument/2006/relationships/hyperlink" Target="https://docs.google.com/spreadsheets/d/16hKu5nc_unqIQ_Iw8n2i_DmHZhmVC-cx6P-yy65qhSE/pubhtml" TargetMode="External"/><Relationship Id="rId14" Type="http://schemas.openxmlformats.org/officeDocument/2006/relationships/hyperlink" Target="https://docs.google.com/spreadsheet/pub?key=16hKu5nc_unqIQ_Iw8n2i_DmHZhmVC-cx6P-yy65qhSE" TargetMode="External"/><Relationship Id="rId17" Type="http://schemas.openxmlformats.org/officeDocument/2006/relationships/hyperlink" Target="https://docs.google.com/spreadsheets/d/16hKu5nc_unqIQ_Iw8n2i_DmHZhmVC-cx6P-yy65qhSE/view" TargetMode="External"/><Relationship Id="rId16" Type="http://schemas.openxmlformats.org/officeDocument/2006/relationships/hyperlink" Target="https://docs.google.com/spreadsheets/d/16hKu5nc_unqIQ_Iw8n2i_DmHZhmVC-cx6P-yy65qhSE/pub" TargetMode="External"/><Relationship Id="rId19" Type="http://schemas.openxmlformats.org/officeDocument/2006/relationships/hyperlink" Target="https://docs.google.com/drawings/d/1RY8xU1065WwBjmjuN5cTIRa9H1YqulP1VOaJYNRalc4/edit?usp=sharing" TargetMode="External"/><Relationship Id="rId18" Type="http://schemas.openxmlformats.org/officeDocument/2006/relationships/hyperlink" Target="https://docs.google.com/forms/d/1rqg2Z3yUrJ82ghlgBT6Am3znGhrEHOWNwb2ieJAy7-I/edit?usp=sharing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59169402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59169402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https://drive.google.com/drive/folders/16ywBb_n6UpeV4sEGcOplddpBrkVVD8ot?usp=sharing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https://drive.google.com/drive/folders/1X_-XhzVo9REphOJVkWam63WMPCP3arEz?usp=sharing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https://drive.google.com/drive/folders/1la6CzwyIXlmT-h6F1t9yOAcTGTOTF2tO?usp=sharing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https://drive.google.com/drive/folders/1JuIefwDJGNA8JjfIB0IxDDeJeq5Jw6rS?usp=sharing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https://drive.google.com/drive/folders/1Bd2ibYFmC7SuQHUVTRAmR7-rXwZBRC5K?usp=sharing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https://drive.google.com/file/d/16gNGzbT7o0B4abieLfQy4NEH0xQ6UJql/view?usp=sharing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https://drive.google.com/file/d/1E4le3CYjEFpDh_LSc7FxfzUwgekh1p1F/view?usp=sharing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https://drive.google.com/file/d/1MrFSuh0I-NwLbhgw2SUlTpEQp-CplhgC/view?usp=sharing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https://drive.google.com/file/d/1BEmVgDZR9hBuzZNp4JCBZrpVvF9hLmnh/view?usp=sharing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https://docs.google.com/spreadsheets/d/16hKu5nc_unqIQ_Iw8n2i_DmHZhmVC-cx6P-yy65qhSE/edit?usp=sharing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https://docs.google.com/spreadsheet/pub?key=16hKu5nc_unqIQ_Iw8n2i_DmHZhmVC-cx6P-yy65qhSE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https://docs.google.com/spreadsheets/d/16hKu5nc_unqIQ_Iw8n2i_DmHZhmVC-cx6P-yy65qhSE/pubhtml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https://docs.google.com/spreadsheets/d/16hKu5nc_unqIQ_Iw8n2i_DmHZhmVC-cx6P-yy65qhSE/pub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https://docs.google.com/spreadsheets/d/16hKu5nc_unqIQ_Iw8n2i_DmHZhmVC-cx6P-yy65qhSE/view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https://docs.google.com/forms/d/1rqg2Z3yUrJ82ghlgBT6Am3znGhrEHOWNwb2ieJAy7-I/edit?usp=sharing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https://docs.google.com/drawings/d/1RY8xU1065WwBjmjuN5cTIRa9H1YqulP1VOaJYNRalc4/edit?usp=sharing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https://sites.google.com/view/photoboothrentalslagunabeach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https://docs.google.com/document/d/1SLGCkYMfD7zuzR4xAO5ldVchiYuEcLJLWDr5IW1Q4lw/edit?usp=sharing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https://docs.google.com/document/d/1SLGCkYMfD7zuzR4xAO5ldVchiYuEcLJLWDr5IW1Q4lw/pub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https://docs.google.com/document/d/1SLGCkYMfD7zuzR4xAO5ldVchiYuEcLJLWDr5IW1Q4lw/view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https://docs.google.com/presentation/d/1xaEkfGPDf0QyHoL9PyNX-aP3lGeCPusZXiice0_AGOg/edit?usp=sharing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https://docs.google.com/presentation/d/1xaEkfGPDf0QyHoL9PyNX-aP3lGeCPusZXiice0_AGOg/pub?start=true&amp;loop=true&amp;delayms=3000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https://docs.google.com/presentation/d/1xaEkfGPDf0QyHoL9PyNX-aP3lGeCPusZXiice0_AGOg/view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https://docs.google.com/presentation/d/1xaEkfGPDf0QyHoL9PyNX-aP3lGeCPusZXiice0_AGOg/htmlpresent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SLIDES_API1591694029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SLIDES_API1591694029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SLIDES_API1591694029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SLIDES_API1591694029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SLIDES_API1591694029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SLIDES_API1591694029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SLIDES_API1591694029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SLIDES_API1591694029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SLIDES_API1591694029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SLIDES_API1591694029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SLIDES_API1591694029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SLIDES_API1591694029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SLIDES_API1591694029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SLIDES_API1591694029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SLIDES_API1591694029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SLIDES_API1591694029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SLIDES_API1591694029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SLIDES_API1591694029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https://drive.google.com/drive/folders/16ywBb_n6UpeV4sEGcOplddpBrkVVD8ot?usp=sharing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https://drive.google.com/drive/folders/1X_-XhzVo9REphOJVkWam63WMPCP3arEz?usp=sharing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https://drive.google.com/drive/folders/1la6CzwyIXlmT-h6F1t9yOAcTGTOTF2tO?usp=sharing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https://drive.google.com/drive/folders/1JuIefwDJGNA8JjfIB0IxDDeJeq5Jw6rS?usp=sharing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https://drive.google.com/drive/folders/1Bd2ibYFmC7SuQHUVTRAmR7-rXwZBRC5K?usp=sharing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https://drive.google.com/file/d/16gNGzbT7o0B4abieLfQy4NEH0xQ6UJql/view?usp=sharing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https://drive.google.com/file/d/1E4le3CYjEFpDh_LSc7FxfzUwgekh1p1F/view?usp=sharing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https://drive.google.com/file/d/1MrFSuh0I-NwLbhgw2SUlTpEQp-CplhgC/view?usp=sharing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https://drive.google.com/file/d/1BEmVgDZR9hBuzZNp4JCBZrpVvF9hLmnh/view?usp=sharing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https://docs.google.com/spreadsheets/d/16hKu5nc_unqIQ_Iw8n2i_DmHZhmVC-cx6P-yy65qhSE/edit?usp=sharing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https://docs.google.com/spreadsheet/pub?key=16hKu5nc_unqIQ_Iw8n2i_DmHZhmVC-cx6P-yy65qhSE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https://docs.google.com/spreadsheets/d/16hKu5nc_unqIQ_Iw8n2i_DmHZhmVC-cx6P-yy65qhSE/pubhtml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https://docs.google.com/spreadsheets/d/16hKu5nc_unqIQ_Iw8n2i_DmHZhmVC-cx6P-yy65qhSE/pub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https://docs.google.com/spreadsheets/d/16hKu5nc_unqIQ_Iw8n2i_DmHZhmVC-cx6P-yy65qhSE/view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https://docs.google.com/forms/d/1rqg2Z3yUrJ82ghlgBT6Am3znGhrEHOWNwb2ieJAy7-I/edit?usp=sharing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https://docs.google.com/drawings/d/1RY8xU1065WwBjmjuN5cTIRa9H1YqulP1VOaJYNRalc4/edit?usp=sharing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https://sites.google.com/view/photoboothrentalslagunabeach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https://docs.google.com/document/d/1SLGCkYMfD7zuzR4xAO5ldVchiYuEcLJLWDr5IW1Q4lw/edit?usp=sharing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https://docs.google.com/document/d/1SLGCkYMfD7zuzR4xAO5ldVchiYuEcLJLWDr5IW1Q4lw/pub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https://docs.google.com/document/d/1SLGCkYMfD7zuzR4xAO5ldVchiYuEcLJLWDr5IW1Q4lw/view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https://docs.google.com/presentation/d/1xaEkfGPDf0QyHoL9PyNX-aP3lGeCPusZXiice0_AGOg/edit?usp=sharing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https://docs.google.com/presentation/d/1xaEkfGPDf0QyHoL9PyNX-aP3lGeCPusZXiice0_AGOg/pub?start=true&amp;loop=true&amp;delayms=3000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https://docs.google.com/presentation/d/1xaEkfGPDf0QyHoL9PyNX-aP3lGeCPusZXiice0_AGOg/view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https://docs.google.com/presentation/d/1xaEkfGPDf0QyHoL9PyNX-aP3lGeCPusZXiice0_AGOg/htmlpresent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SLIDES_API1591694029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SLIDES_API1591694029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59169402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59169402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59169402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59169402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1591694029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1591694029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1591694029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1591694029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SLIDES_API1591694029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SLIDES_API1591694029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1591694029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1591694029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1591694029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1591694029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591694029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591694029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6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rawings/d/1RY8xU1065WwBjmjuN5cTIRa9H1YqulP1VOaJYNRalc4/edit?usp=sharing" TargetMode="External"/><Relationship Id="rId22" Type="http://schemas.openxmlformats.org/officeDocument/2006/relationships/hyperlink" Target="https://sites.google.com/view/photoboothrentalslagunabeach" TargetMode="External"/><Relationship Id="rId21" Type="http://schemas.openxmlformats.org/officeDocument/2006/relationships/hyperlink" Target="https://drive.google.com/file/d/1tpnxuW89TUi11jKtDR9JDr08CDxHmMk0/view?usp=drivesdk" TargetMode="External"/><Relationship Id="rId24" Type="http://schemas.openxmlformats.org/officeDocument/2006/relationships/hyperlink" Target="https://docs.google.com/document/d/1SLGCkYMfD7zuzR4xAO5ldVchiYuEcLJLWDr5IW1Q4lw/pub" TargetMode="External"/><Relationship Id="rId23" Type="http://schemas.openxmlformats.org/officeDocument/2006/relationships/hyperlink" Target="https://docs.google.com/document/d/1SLGCkYMfD7zuzR4xAO5ldVchiYuEcLJLWDr5IW1Q4lw/edit?usp=shari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s://drive.google.com/drive/folders/16ywBb_n6UpeV4sEGcOplddpBrkVVD8ot?usp=sharing" TargetMode="External"/><Relationship Id="rId9" Type="http://schemas.openxmlformats.org/officeDocument/2006/relationships/hyperlink" Target="https://drive.google.com/drive/folders/1Bd2ibYFmC7SuQHUVTRAmR7-rXwZBRC5K?usp=sharing" TargetMode="External"/><Relationship Id="rId26" Type="http://schemas.openxmlformats.org/officeDocument/2006/relationships/hyperlink" Target="https://docs.google.com/presentation/d/1xaEkfGPDf0QyHoL9PyNX-aP3lGeCPusZXiice0_AGOg/edit?usp=sharing" TargetMode="External"/><Relationship Id="rId25" Type="http://schemas.openxmlformats.org/officeDocument/2006/relationships/hyperlink" Target="https://docs.google.com/document/d/1SLGCkYMfD7zuzR4xAO5ldVchiYuEcLJLWDr5IW1Q4lw/view" TargetMode="External"/><Relationship Id="rId28" Type="http://schemas.openxmlformats.org/officeDocument/2006/relationships/hyperlink" Target="https://docs.google.com/presentation/d/1xaEkfGPDf0QyHoL9PyNX-aP3lGeCPusZXiice0_AGOg/view" TargetMode="External"/><Relationship Id="rId27" Type="http://schemas.openxmlformats.org/officeDocument/2006/relationships/hyperlink" Target="https://docs.google.com/presentation/d/1xaEkfGPDf0QyHoL9PyNX-aP3lGeCPusZXiice0_AGOg/pub?start=true&amp;loop=true&amp;delayms=3000" TargetMode="External"/><Relationship Id="rId5" Type="http://schemas.openxmlformats.org/officeDocument/2006/relationships/hyperlink" Target="https://news.google.com/rss/search?q=videobooth" TargetMode="External"/><Relationship Id="rId6" Type="http://schemas.openxmlformats.org/officeDocument/2006/relationships/hyperlink" Target="https://drive.google.com/drive/folders/1X_-XhzVo9REphOJVkWam63WMPCP3arEz?usp=sharing" TargetMode="External"/><Relationship Id="rId29" Type="http://schemas.openxmlformats.org/officeDocument/2006/relationships/hyperlink" Target="https://docs.google.com/presentation/d/1xaEkfGPDf0QyHoL9PyNX-aP3lGeCPusZXiice0_AGOg/htmlpresent" TargetMode="External"/><Relationship Id="rId7" Type="http://schemas.openxmlformats.org/officeDocument/2006/relationships/hyperlink" Target="https://drive.google.com/drive/folders/1la6CzwyIXlmT-h6F1t9yOAcTGTOTF2tO?usp=sharing" TargetMode="External"/><Relationship Id="rId8" Type="http://schemas.openxmlformats.org/officeDocument/2006/relationships/hyperlink" Target="https://drive.google.com/drive/folders/1JuIefwDJGNA8JjfIB0IxDDeJeq5Jw6rS?usp=sharing" TargetMode="External"/><Relationship Id="rId31" Type="http://schemas.openxmlformats.org/officeDocument/2006/relationships/image" Target="../media/image13.png"/><Relationship Id="rId30" Type="http://schemas.openxmlformats.org/officeDocument/2006/relationships/hyperlink" Target="https://docs.google.com/presentation/d/1xaEkfGPDf0QyHoL9PyNX-aP3lGeCPusZXiice0_AGOg/edit?usp=drivesdk" TargetMode="External"/><Relationship Id="rId11" Type="http://schemas.openxmlformats.org/officeDocument/2006/relationships/hyperlink" Target="https://drive.google.com/file/d/1E4le3CYjEFpDh_LSc7FxfzUwgekh1p1F/view?usp=sharing" TargetMode="External"/><Relationship Id="rId10" Type="http://schemas.openxmlformats.org/officeDocument/2006/relationships/hyperlink" Target="https://drive.google.com/file/d/16gNGzbT7o0B4abieLfQy4NEH0xQ6UJql/view?usp=sharing" TargetMode="External"/><Relationship Id="rId13" Type="http://schemas.openxmlformats.org/officeDocument/2006/relationships/hyperlink" Target="https://drive.google.com/file/d/1BEmVgDZR9hBuzZNp4JCBZrpVvF9hLmnh/view?usp=sharing" TargetMode="External"/><Relationship Id="rId12" Type="http://schemas.openxmlformats.org/officeDocument/2006/relationships/hyperlink" Target="https://drive.google.com/file/d/1MrFSuh0I-NwLbhgw2SUlTpEQp-CplhgC/view?usp=sharing" TargetMode="External"/><Relationship Id="rId15" Type="http://schemas.openxmlformats.org/officeDocument/2006/relationships/hyperlink" Target="https://docs.google.com/spreadsheet/pub?key=16hKu5nc_unqIQ_Iw8n2i_DmHZhmVC-cx6P-yy65qhSE" TargetMode="External"/><Relationship Id="rId14" Type="http://schemas.openxmlformats.org/officeDocument/2006/relationships/hyperlink" Target="https://docs.google.com/spreadsheets/d/16hKu5nc_unqIQ_Iw8n2i_DmHZhmVC-cx6P-yy65qhSE/edit?usp=sharing" TargetMode="External"/><Relationship Id="rId17" Type="http://schemas.openxmlformats.org/officeDocument/2006/relationships/hyperlink" Target="https://docs.google.com/spreadsheets/d/16hKu5nc_unqIQ_Iw8n2i_DmHZhmVC-cx6P-yy65qhSE/pub" TargetMode="External"/><Relationship Id="rId16" Type="http://schemas.openxmlformats.org/officeDocument/2006/relationships/hyperlink" Target="https://docs.google.com/spreadsheets/d/16hKu5nc_unqIQ_Iw8n2i_DmHZhmVC-cx6P-yy65qhSE/pubhtml" TargetMode="External"/><Relationship Id="rId19" Type="http://schemas.openxmlformats.org/officeDocument/2006/relationships/hyperlink" Target="https://docs.google.com/forms/d/1rqg2Z3yUrJ82ghlgBT6Am3znGhrEHOWNwb2ieJAy7-I/edit?usp=sharing" TargetMode="External"/><Relationship Id="rId18" Type="http://schemas.openxmlformats.org/officeDocument/2006/relationships/hyperlink" Target="https://docs.google.com/spreadsheets/d/16hKu5nc_unqIQ_Iw8n2i_DmHZhmVC-cx6P-yy65qhSE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ultIs3v_PlM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A_WGkJUXXRI" TargetMode="External"/><Relationship Id="rId5" Type="http://schemas.openxmlformats.org/officeDocument/2006/relationships/image" Target="../media/image4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_ma0sd6UTLk" TargetMode="External"/><Relationship Id="rId5" Type="http://schemas.openxmlformats.org/officeDocument/2006/relationships/image" Target="../media/image21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0YabPrh0GnE" TargetMode="External"/><Relationship Id="rId5" Type="http://schemas.openxmlformats.org/officeDocument/2006/relationships/image" Target="../media/image22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1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H7KkQqbToJE" TargetMode="External"/><Relationship Id="rId5" Type="http://schemas.openxmlformats.org/officeDocument/2006/relationships/image" Target="../media/image24.jpg"/><Relationship Id="rId6" Type="http://schemas.openxmlformats.org/officeDocument/2006/relationships/hyperlink" Target="https://docs.google.com/presentation/d/1xaEkfGPDf0QyHoL9PyNX-aP3lGeCPusZXiice0_AGOg/edit?usp=drivesdk" TargetMode="External"/><Relationship Id="rId7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slagunabeach" TargetMode="External"/><Relationship Id="rId4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xaEkfGPDf0QyHoL9PyNX-aP3lGeCPusZXiice0_AGOg/edit?usp=drivesdk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26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docs.google.com/presentation/d/1xaEkfGPDf0QyHoL9PyNX-aP3lGeCPusZXiice0_AGOg/edit?usp=drivesdk" TargetMode="External"/><Relationship Id="rId6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110" name="Google Shape;110;p22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11" name="Google Shape;111;p22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wedding photo booth rental Laguna Beach " id="118" name="Google Shape;118;p23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target url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folder top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rss feed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folder articles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folder photos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folder pdfs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folder slides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spreadsheet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spreadsheet key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spreadsheet pubhtml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spreadsheet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spreadsheet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form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drawing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image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image link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9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descr="wedding photo booth rental Laguna Beach " id="126" name="Google Shape;126;p24" title="wedding photo booth rental Laguna Beach ">
            <a:hlinkClick r:id="rId30"/>
          </p:cNvPr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2" name="Google Shape;132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  <p:pic>
        <p:nvPicPr>
          <p:cNvPr descr="wedding photo booth rental Laguna Beach " id="133" name="Google Shape;133;p25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39" name="Google Shape;139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40" name="Google Shape;140;p26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46" name="Google Shape;146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47" name="Google Shape;147;p27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53" name="Google Shape;153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54" name="Google Shape;154;p28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60" name="Google Shape;160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61" name="Google Shape;161;p29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67" name="Google Shape;167;p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68" name="Google Shape;168;p30" title="wedding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4" name="Google Shape;174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Laguna Beach " id="60" name="Google Shape;60;p14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Laguna Beach " id="65" name="Google Shape;65;p15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2700" y="12700"/>
            <a:ext cx="101601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wedding photo booth rental Laguna Beach " id="73" name="Google Shape;73;p16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Ln, 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(562) 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wedding photo booth rental Laguna Beach " id="80" name="Google Shape;80;p17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rental Laguna Beach	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wedding photo booth rental Laguna Beach " id="87" name="Google Shape;87;p18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2" name="Google Shape;92;p19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93" name="Google Shape;93;p19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8" name="Google Shape;98;p20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99" name="Google Shape;99;p20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104" name="Google Shape;104;p21" title="wedding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rental Laguna Beach " id="105" name="Google Shape;105;p21" title="wedding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